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80" autoAdjust="0"/>
    <p:restoredTop sz="94660"/>
  </p:normalViewPr>
  <p:slideViewPr>
    <p:cSldViewPr snapToGrid="0">
      <p:cViewPr varScale="1">
        <p:scale>
          <a:sx n="76" d="100"/>
          <a:sy n="76" d="100"/>
        </p:scale>
        <p:origin x="327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4014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6562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1464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9606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0571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0819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5692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2098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5114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4760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161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2C17B-3010-47C6-A772-DDE999294115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0864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29C7FCB5-44D5-2F55-4433-30D643F1175A}"/>
              </a:ext>
            </a:extLst>
          </p:cNvPr>
          <p:cNvSpPr/>
          <p:nvPr/>
        </p:nvSpPr>
        <p:spPr>
          <a:xfrm rot="5400000">
            <a:off x="1562635" y="-540499"/>
            <a:ext cx="720000" cy="28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1 u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27466DC-A95F-0EBC-4403-212D7065310F}"/>
              </a:ext>
            </a:extLst>
          </p:cNvPr>
          <p:cNvSpPr/>
          <p:nvPr/>
        </p:nvSpPr>
        <p:spPr>
          <a:xfrm rot="5400000">
            <a:off x="4442635" y="-540499"/>
            <a:ext cx="720000" cy="28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1 u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EC5B7EA-C583-7B7F-6128-703E71E61BD2}"/>
              </a:ext>
            </a:extLst>
          </p:cNvPr>
          <p:cNvSpPr/>
          <p:nvPr/>
        </p:nvSpPr>
        <p:spPr>
          <a:xfrm rot="5400000">
            <a:off x="1562635" y="179501"/>
            <a:ext cx="720000" cy="28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1 u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E534BD-2E07-F8A0-06C5-7C30F6CFAAE2}"/>
              </a:ext>
            </a:extLst>
          </p:cNvPr>
          <p:cNvSpPr/>
          <p:nvPr/>
        </p:nvSpPr>
        <p:spPr>
          <a:xfrm rot="5400000">
            <a:off x="4442635" y="179501"/>
            <a:ext cx="720000" cy="28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1 u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4AF31FE-90DB-7D80-EBA6-5BF357E8BD1A}"/>
              </a:ext>
            </a:extLst>
          </p:cNvPr>
          <p:cNvSpPr/>
          <p:nvPr/>
        </p:nvSpPr>
        <p:spPr>
          <a:xfrm rot="5400000">
            <a:off x="1562635" y="899501"/>
            <a:ext cx="720000" cy="28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1 u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FA2923A-B852-FD06-F115-50460459C7EC}"/>
              </a:ext>
            </a:extLst>
          </p:cNvPr>
          <p:cNvSpPr/>
          <p:nvPr/>
        </p:nvSpPr>
        <p:spPr>
          <a:xfrm rot="5400000">
            <a:off x="4442635" y="899501"/>
            <a:ext cx="720000" cy="28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1 u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0345608-983F-3C28-7233-BA1F70CD5AF9}"/>
              </a:ext>
            </a:extLst>
          </p:cNvPr>
          <p:cNvSpPr/>
          <p:nvPr/>
        </p:nvSpPr>
        <p:spPr>
          <a:xfrm rot="5400000">
            <a:off x="1562635" y="1619501"/>
            <a:ext cx="720000" cy="28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1 u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85B264E-B8D9-249E-ADA2-651D9D6E3127}"/>
              </a:ext>
            </a:extLst>
          </p:cNvPr>
          <p:cNvSpPr/>
          <p:nvPr/>
        </p:nvSpPr>
        <p:spPr>
          <a:xfrm rot="5400000">
            <a:off x="4442635" y="1619501"/>
            <a:ext cx="720000" cy="28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1 u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756EA64-C0EB-6B3E-BE2F-922DF7E8363D}"/>
              </a:ext>
            </a:extLst>
          </p:cNvPr>
          <p:cNvSpPr/>
          <p:nvPr/>
        </p:nvSpPr>
        <p:spPr>
          <a:xfrm rot="5400000">
            <a:off x="1562635" y="2339501"/>
            <a:ext cx="720000" cy="28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1 u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7C42088-0066-1225-F73E-234D21EE834E}"/>
              </a:ext>
            </a:extLst>
          </p:cNvPr>
          <p:cNvSpPr/>
          <p:nvPr/>
        </p:nvSpPr>
        <p:spPr>
          <a:xfrm rot="5400000">
            <a:off x="4442635" y="2339501"/>
            <a:ext cx="720000" cy="28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1 u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7291770-CAF5-87A5-F684-7464C4D0BF33}"/>
              </a:ext>
            </a:extLst>
          </p:cNvPr>
          <p:cNvSpPr/>
          <p:nvPr/>
        </p:nvSpPr>
        <p:spPr>
          <a:xfrm rot="5400000">
            <a:off x="1562635" y="3059501"/>
            <a:ext cx="720000" cy="28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1 u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F9B0E25-4CC6-B6DF-767F-5A9D8F34894D}"/>
              </a:ext>
            </a:extLst>
          </p:cNvPr>
          <p:cNvSpPr/>
          <p:nvPr/>
        </p:nvSpPr>
        <p:spPr>
          <a:xfrm rot="5400000">
            <a:off x="4442635" y="3059501"/>
            <a:ext cx="720000" cy="28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1 u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3851244-5781-E6B7-B730-02FB7A699351}"/>
              </a:ext>
            </a:extLst>
          </p:cNvPr>
          <p:cNvSpPr/>
          <p:nvPr/>
        </p:nvSpPr>
        <p:spPr>
          <a:xfrm rot="5400000">
            <a:off x="1562635" y="3779501"/>
            <a:ext cx="720000" cy="28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1 u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4F8FA15-2132-9D14-BDF1-C696020CE97F}"/>
              </a:ext>
            </a:extLst>
          </p:cNvPr>
          <p:cNvSpPr/>
          <p:nvPr/>
        </p:nvSpPr>
        <p:spPr>
          <a:xfrm rot="5400000">
            <a:off x="4442635" y="3779501"/>
            <a:ext cx="720000" cy="28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1 u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39A36EF-22EE-D557-228D-26B264B42EEF}"/>
              </a:ext>
            </a:extLst>
          </p:cNvPr>
          <p:cNvSpPr/>
          <p:nvPr/>
        </p:nvSpPr>
        <p:spPr>
          <a:xfrm rot="5400000">
            <a:off x="1562635" y="4499501"/>
            <a:ext cx="720000" cy="28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1 u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853EB39-3150-9178-D6B3-D29709D55F79}"/>
              </a:ext>
            </a:extLst>
          </p:cNvPr>
          <p:cNvSpPr/>
          <p:nvPr/>
        </p:nvSpPr>
        <p:spPr>
          <a:xfrm rot="5400000">
            <a:off x="4442635" y="4499501"/>
            <a:ext cx="720000" cy="28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1 u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1024D57-1C23-5FA4-1630-715EFF9D3F9F}"/>
              </a:ext>
            </a:extLst>
          </p:cNvPr>
          <p:cNvSpPr/>
          <p:nvPr/>
        </p:nvSpPr>
        <p:spPr>
          <a:xfrm rot="5400000">
            <a:off x="1562635" y="5219501"/>
            <a:ext cx="720000" cy="28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1 u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ADD010D-F049-06AD-A693-476671192D06}"/>
              </a:ext>
            </a:extLst>
          </p:cNvPr>
          <p:cNvSpPr/>
          <p:nvPr/>
        </p:nvSpPr>
        <p:spPr>
          <a:xfrm rot="5400000">
            <a:off x="4442635" y="5219501"/>
            <a:ext cx="720000" cy="28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1 u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FA83346-B852-5F94-F55B-14D4A4FDA656}"/>
              </a:ext>
            </a:extLst>
          </p:cNvPr>
          <p:cNvSpPr/>
          <p:nvPr/>
        </p:nvSpPr>
        <p:spPr>
          <a:xfrm rot="5400000">
            <a:off x="1562635" y="5939501"/>
            <a:ext cx="720000" cy="28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1 u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1FBA595-B91C-DF2B-C0B1-FFB65FA0C3E7}"/>
              </a:ext>
            </a:extLst>
          </p:cNvPr>
          <p:cNvSpPr/>
          <p:nvPr/>
        </p:nvSpPr>
        <p:spPr>
          <a:xfrm rot="5400000">
            <a:off x="4442635" y="5939501"/>
            <a:ext cx="720000" cy="28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1 u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1A05336-4968-6BEE-3CCB-0D633C09840C}"/>
              </a:ext>
            </a:extLst>
          </p:cNvPr>
          <p:cNvSpPr/>
          <p:nvPr/>
        </p:nvSpPr>
        <p:spPr>
          <a:xfrm rot="5400000">
            <a:off x="1562635" y="6659501"/>
            <a:ext cx="720000" cy="28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1 u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8CF4B4B-637C-DF66-BC36-8046923887BD}"/>
              </a:ext>
            </a:extLst>
          </p:cNvPr>
          <p:cNvSpPr/>
          <p:nvPr/>
        </p:nvSpPr>
        <p:spPr>
          <a:xfrm rot="5400000">
            <a:off x="4442635" y="6659501"/>
            <a:ext cx="720000" cy="28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1 u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7F0F703-6F82-DD61-3876-6E44A0C80983}"/>
              </a:ext>
            </a:extLst>
          </p:cNvPr>
          <p:cNvSpPr/>
          <p:nvPr/>
        </p:nvSpPr>
        <p:spPr>
          <a:xfrm rot="5400000">
            <a:off x="1562635" y="7379501"/>
            <a:ext cx="720000" cy="28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1 u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20FF98B-F059-FC18-AF4A-55D20B5A95A4}"/>
              </a:ext>
            </a:extLst>
          </p:cNvPr>
          <p:cNvSpPr/>
          <p:nvPr/>
        </p:nvSpPr>
        <p:spPr>
          <a:xfrm rot="5400000">
            <a:off x="4442635" y="7379501"/>
            <a:ext cx="720000" cy="28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1 u</a:t>
            </a:r>
          </a:p>
        </p:txBody>
      </p:sp>
    </p:spTree>
    <p:extLst>
      <p:ext uri="{BB962C8B-B14F-4D97-AF65-F5344CB8AC3E}">
        <p14:creationId xmlns:p14="http://schemas.microsoft.com/office/powerpoint/2010/main" val="1310123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48</Words>
  <Application>Microsoft Office PowerPoint</Application>
  <PresentationFormat>Format A4 (210 x 297 mm)</PresentationFormat>
  <Paragraphs>24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</dc:creator>
  <cp:lastModifiedBy>Nicolas Pinel</cp:lastModifiedBy>
  <cp:revision>21</cp:revision>
  <dcterms:created xsi:type="dcterms:W3CDTF">2023-05-30T13:04:46Z</dcterms:created>
  <dcterms:modified xsi:type="dcterms:W3CDTF">2025-10-29T11:25:21Z</dcterms:modified>
</cp:coreProperties>
</file>